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8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embeddedFontLst>
    <p:embeddedFont>
      <p:font typeface="Questrial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d0b0467b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4d0b0467b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d0b0467b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4d0b0467b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4d0b0467b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4d0b0467b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d0b0467b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4d0b0467b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0b0467b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d0b0467b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62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d0b0467b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4d0b0467b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d0b0467b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4d0b0467b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77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1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00" cy="3299700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6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00" cy="27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903512" y="73239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10537370" y="276497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0" cy="25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0" cy="1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8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9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50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16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30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16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0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16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500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50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1"/>
          </p:nvPr>
        </p:nvSpPr>
        <p:spPr>
          <a:xfrm rot="5400000">
            <a:off x="4323511" y="-932613"/>
            <a:ext cx="3541800" cy="9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 rot="5400000">
            <a:off x="7454161" y="2197949"/>
            <a:ext cx="5181600" cy="20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body" idx="1"/>
          </p:nvPr>
        </p:nvSpPr>
        <p:spPr>
          <a:xfrm rot="5400000">
            <a:off x="2424850" y="-673951"/>
            <a:ext cx="5181600" cy="7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7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300" cy="2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59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100" cy="5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59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6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00" cy="51816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6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sz="3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49" name="Google Shape;49;p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0" name="Google Shape;50;p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51" name="Google Shape;51;p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35" name="Google Shape;235;p19"/>
          <p:cNvGrpSpPr/>
          <p:nvPr/>
        </p:nvGrpSpPr>
        <p:grpSpPr>
          <a:xfrm>
            <a:off x="0" y="-1"/>
            <a:ext cx="2305051" cy="6858001"/>
            <a:chOff x="0" y="0"/>
            <a:chExt cx="2305051" cy="6858001"/>
          </a:xfrm>
        </p:grpSpPr>
        <p:sp>
          <p:nvSpPr>
            <p:cNvPr id="236" name="Google Shape;236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42" name="Google Shape;242;p19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43" name="Google Shape;243;p19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45" name="Google Shape;245;p19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46" name="Google Shape;246;p19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49" name="Google Shape;249;p19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51" name="Google Shape;251;p19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54" name="Google Shape;254;p19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57" name="Google Shape;257;p19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59" name="Google Shape;259;p19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61" name="Google Shape;261;p19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63" name="Google Shape;263;p19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67" name="Google Shape;267;p19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68" name="Google Shape;268;p19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70" name="Google Shape;270;p19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71" name="Google Shape;271;p19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73" name="Google Shape;273;p19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75" name="Google Shape;275;p19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78" name="Google Shape;278;p19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80" name="Google Shape;280;p1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83" name="Google Shape;283;p19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84" name="Google Shape;284;p19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87" name="Google Shape;287;p19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289" name="Google Shape;289;p19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1" name="Google Shape;291;p19"/>
          <p:cNvSpPr txBox="1"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estrial"/>
              <a:buNone/>
            </a:pPr>
            <a:r>
              <a:rPr lang="en-US" sz="6000"/>
              <a:t>DATA SCIENCE PRACTICUM</a:t>
            </a:r>
            <a:br>
              <a:rPr lang="en-US" sz="6000"/>
            </a:br>
            <a:r>
              <a:rPr lang="en-US" sz="6000"/>
              <a:t>PROJECT 2</a:t>
            </a:r>
            <a:br>
              <a:rPr lang="en-US" sz="6000"/>
            </a:br>
            <a:r>
              <a:rPr lang="en-US" sz="6000"/>
              <a:t>TEAM CRAGG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>
                <a:solidFill>
                  <a:schemeClr val="lt1"/>
                </a:solidFill>
              </a:rPr>
              <a:t>ANUJ PANCHMIA , RUTU GANDHI , SUSHANTH KATHIRVELU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80" name="Google Shape;580;p26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581" name="Google Shape;581;p26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85" name="Google Shape;585;p26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87" name="Google Shape;587;p26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88" name="Google Shape;588;p26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91" name="Google Shape;591;p26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2" name="Google Shape;592;p2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3" name="Google Shape;593;p26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94" name="Google Shape;594;p26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95" name="Google Shape;595;p26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96" name="Google Shape;596;p26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99" name="Google Shape;599;p26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01" name="Google Shape;601;p26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03" name="Google Shape;603;p26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04" name="Google Shape;604;p26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07" name="Google Shape;607;p26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" name="Google Shape;608;p2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Gray Scale variance</a:t>
            </a:r>
            <a:endParaRPr sz="3200"/>
          </a:p>
        </p:txBody>
      </p:sp>
      <p:grpSp>
        <p:nvGrpSpPr>
          <p:cNvPr id="610" name="Google Shape;610;p26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611" name="Google Shape;611;p26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12" name="Google Shape;612;p26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15" name="Google Shape;615;p26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17" name="Google Shape;617;p26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19" name="Google Shape;619;p26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1" name="Google Shape;6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50" y="1956050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650" y="2097213"/>
            <a:ext cx="46101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28" name="Google Shape;628;p27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629" name="Google Shape;629;p27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33" name="Google Shape;633;p27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35" name="Google Shape;635;p27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36" name="Google Shape;636;p27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39" name="Google Shape;639;p27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0" name="Google Shape;640;p2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41" name="Google Shape;641;p27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42" name="Google Shape;642;p27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43" name="Google Shape;643;p27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44" name="Google Shape;644;p27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47" name="Google Shape;647;p27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49" name="Google Shape;649;p27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51" name="Google Shape;651;p27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52" name="Google Shape;652;p27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55" name="Google Shape;655;p27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2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FFT + variance</a:t>
            </a:r>
            <a:endParaRPr sz="3200"/>
          </a:p>
        </p:txBody>
      </p:sp>
      <p:grpSp>
        <p:nvGrpSpPr>
          <p:cNvPr id="658" name="Google Shape;658;p27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659" name="Google Shape;659;p27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60" name="Google Shape;660;p27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63" name="Google Shape;663;p27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65" name="Google Shape;665;p27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667" name="Google Shape;667;p27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9" name="Google Shape;6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225" y="875175"/>
            <a:ext cx="4916325" cy="5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199427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676" name="Google Shape;676;p28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677" name="Google Shape;677;p28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81" name="Google Shape;681;p28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83" name="Google Shape;683;p28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84" name="Google Shape;684;p28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87" name="Google Shape;687;p28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8" name="Google Shape;688;p2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89" name="Google Shape;689;p28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90" name="Google Shape;690;p28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91" name="Google Shape;691;p28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92" name="Google Shape;692;p28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95" name="Google Shape;695;p28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97" name="Google Shape;697;p28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699" name="Google Shape;699;p28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00" name="Google Shape;700;p28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03" name="Google Shape;703;p28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Gray scale variance + Optical Flow averaging</a:t>
            </a:r>
            <a:endParaRPr sz="3200"/>
          </a:p>
        </p:txBody>
      </p:sp>
      <p:grpSp>
        <p:nvGrpSpPr>
          <p:cNvPr id="706" name="Google Shape;706;p28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707" name="Google Shape;707;p28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708" name="Google Shape;708;p28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711" name="Google Shape;711;p28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713" name="Google Shape;713;p28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715" name="Google Shape;715;p28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" name="Google Shape;7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725" y="2681163"/>
            <a:ext cx="3831299" cy="35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00" y="2897700"/>
            <a:ext cx="3232800" cy="30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300" y="2786588"/>
            <a:ext cx="3607325" cy="30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9"/>
          <p:cNvSpPr/>
          <p:nvPr/>
        </p:nvSpPr>
        <p:spPr>
          <a:xfrm>
            <a:off x="-152400" y="-285825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25" name="Google Shape;725;p29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26" name="Google Shape;726;p29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30" name="Google Shape;730;p29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32" name="Google Shape;732;p29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33" name="Google Shape;733;p29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36" name="Google Shape;736;p29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37" name="Google Shape;737;p29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38" name="Google Shape;738;p29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39" name="Google Shape;739;p29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40" name="Google Shape;740;p29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41" name="Google Shape;741;p29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44" name="Google Shape;744;p29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46" name="Google Shape;746;p29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48" name="Google Shape;748;p29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49" name="Google Shape;749;p29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52" name="Google Shape;752;p29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2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739312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RESULTS</a:t>
            </a:r>
            <a:endParaRPr/>
          </a:p>
        </p:txBody>
      </p:sp>
      <p:grpSp>
        <p:nvGrpSpPr>
          <p:cNvPr id="754" name="Google Shape;754;p29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755" name="Google Shape;755;p29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756" name="Google Shape;756;p29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759" name="Google Shape;759;p29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761" name="Google Shape;761;p29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763" name="Google Shape;763;p29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5" name="Google Shape;765;p29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54423" y="2120868"/>
            <a:ext cx="7270813" cy="390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71" name="Google Shape;771;p30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772" name="Google Shape;772;p30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76" name="Google Shape;776;p30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78" name="Google Shape;778;p30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79" name="Google Shape;779;p30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82" name="Google Shape;782;p30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3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84" name="Google Shape;784;p30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85" name="Google Shape;785;p30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86" name="Google Shape;786;p30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87" name="Google Shape;787;p30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90" name="Google Shape;790;p30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92" name="Google Shape;792;p30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94" name="Google Shape;794;p30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95" name="Google Shape;795;p30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798" name="Google Shape;798;p30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3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48862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 b="1"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</a:pPr>
            <a:r>
              <a:rPr lang="en-US" sz="4400" b="1" dirty="0"/>
              <a:t>THANK YOU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 b="1" dirty="0"/>
              <a:t>Questions??</a:t>
            </a:r>
            <a:endParaRPr dirty="0"/>
          </a:p>
        </p:txBody>
      </p:sp>
      <p:grpSp>
        <p:nvGrpSpPr>
          <p:cNvPr id="800" name="Google Shape;800;p30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801" name="Google Shape;801;p30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802" name="Google Shape;802;p30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805" name="Google Shape;805;p30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807" name="Google Shape;807;p30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809" name="Google Shape;809;p30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98" name="Google Shape;298;p20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299" name="Google Shape;299;p20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03" name="Google Shape;303;p20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05" name="Google Shape;305;p20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06" name="Google Shape;306;p20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09" name="Google Shape;309;p20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0" name="Google Shape;310;p2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11" name="Google Shape;311;p20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12" name="Google Shape;312;p20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13" name="Google Shape;313;p20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14" name="Google Shape;314;p20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17" name="Google Shape;317;p20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19" name="Google Shape;319;p20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21" name="Google Shape;321;p20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22" name="Google Shape;322;p20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25" name="Google Shape;325;p20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1151263" y="613593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Type of problem</a:t>
            </a:r>
            <a:endParaRPr sz="3200"/>
          </a:p>
        </p:txBody>
      </p:sp>
      <p:sp>
        <p:nvSpPr>
          <p:cNvPr id="327" name="Google Shape;327;p20"/>
          <p:cNvSpPr txBox="1">
            <a:spLocks noGrp="1"/>
          </p:cNvSpPr>
          <p:nvPr>
            <p:ph type="body" idx="1"/>
          </p:nvPr>
        </p:nvSpPr>
        <p:spPr>
          <a:xfrm>
            <a:off x="1084037" y="2373812"/>
            <a:ext cx="7632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/>
              <a:t>Semantic segmentation aims at grouping pixels in a semantically meaningful way.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/>
              <a:t>So semantic segmentation does a pixel-wise classification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/>
              <a:t>The two popular models that work well: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/>
              <a:t>UNet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/>
              <a:t>MaskRCNN</a:t>
            </a:r>
            <a:endParaRPr/>
          </a:p>
        </p:txBody>
      </p:sp>
      <p:grpSp>
        <p:nvGrpSpPr>
          <p:cNvPr id="328" name="Google Shape;328;p20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329" name="Google Shape;329;p20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330" name="Google Shape;330;p20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333" name="Google Shape;333;p20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335" name="Google Shape;335;p20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337" name="Google Shape;337;p20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/>
          <p:nvPr/>
        </p:nvSpPr>
        <p:spPr>
          <a:xfrm>
            <a:off x="0" y="9427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44" name="Google Shape;344;p21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345" name="Google Shape;345;p21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49" name="Google Shape;349;p21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51" name="Google Shape;351;p21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52" name="Google Shape;352;p21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55" name="Google Shape;355;p21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6" name="Google Shape;356;p21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57" name="Google Shape;357;p21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58" name="Google Shape;358;p21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59" name="Google Shape;359;p21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60" name="Google Shape;360;p21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63" name="Google Shape;363;p21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65" name="Google Shape;365;p21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67" name="Google Shape;367;p21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68" name="Google Shape;368;p21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71" name="Google Shape;371;p21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2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Dice loss</a:t>
            </a:r>
            <a:endParaRPr sz="3200"/>
          </a:p>
        </p:txBody>
      </p:sp>
      <p:grpSp>
        <p:nvGrpSpPr>
          <p:cNvPr id="374" name="Google Shape;374;p21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375" name="Google Shape;375;p21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376" name="Google Shape;376;p21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379" name="Google Shape;379;p21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381" name="Google Shape;381;p21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383" name="Google Shape;383;p21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" name="Google Shape;3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63" y="1650510"/>
            <a:ext cx="81153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340" y="4055078"/>
            <a:ext cx="3458583" cy="257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92" name="Google Shape;392;p22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393" name="Google Shape;393;p22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97" name="Google Shape;397;p22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399" name="Google Shape;399;p22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00" name="Google Shape;400;p22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03" name="Google Shape;403;p22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4" name="Google Shape;404;p2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05" name="Google Shape;405;p22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06" name="Google Shape;406;p22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07" name="Google Shape;407;p22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08" name="Google Shape;408;p22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11" name="Google Shape;411;p22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13" name="Google Shape;413;p22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15" name="Google Shape;415;p22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16" name="Google Shape;416;p22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19" name="Google Shape;419;p22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>
                <a:solidFill>
                  <a:schemeClr val="lt1"/>
                </a:solidFill>
              </a:rPr>
              <a:t>PRE-PPROCESSING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21" name="Google Shape;421;p22"/>
          <p:cNvSpPr txBox="1">
            <a:spLocks noGrp="1"/>
          </p:cNvSpPr>
          <p:nvPr>
            <p:ph type="body" idx="1"/>
          </p:nvPr>
        </p:nvSpPr>
        <p:spPr>
          <a:xfrm>
            <a:off x="1084037" y="2249487"/>
            <a:ext cx="7632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000">
                <a:solidFill>
                  <a:schemeClr val="lt1"/>
                </a:solidFill>
              </a:rPr>
              <a:t>Resizing</a:t>
            </a: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000">
                <a:solidFill>
                  <a:schemeClr val="lt1"/>
                </a:solidFill>
              </a:rPr>
              <a:t>Zero Padding</a:t>
            </a: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000">
                <a:solidFill>
                  <a:schemeClr val="lt1"/>
                </a:solidFill>
              </a:rPr>
              <a:t>Variance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600">
                <a:solidFill>
                  <a:schemeClr val="lt1"/>
                </a:solidFill>
              </a:rPr>
              <a:t>Grayscale 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600">
                <a:solidFill>
                  <a:schemeClr val="lt1"/>
                </a:solidFill>
              </a:rPr>
              <a:t>FFT</a:t>
            </a: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000">
                <a:solidFill>
                  <a:schemeClr val="lt1"/>
                </a:solidFill>
              </a:rPr>
              <a:t>Optical Flow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600">
                <a:solidFill>
                  <a:schemeClr val="lt1"/>
                </a:solidFill>
              </a:rPr>
              <a:t>Video2 </a:t>
            </a:r>
            <a:endParaRPr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600">
                <a:solidFill>
                  <a:schemeClr val="lt1"/>
                </a:solidFill>
              </a:rPr>
              <a:t>Frames(1st and  50th)</a:t>
            </a: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600">
                <a:solidFill>
                  <a:schemeClr val="lt1"/>
                </a:solidFill>
              </a:rPr>
              <a:t>Mean of Optical Flow and Variance</a:t>
            </a:r>
            <a:endParaRPr>
              <a:solidFill>
                <a:schemeClr val="lt1"/>
              </a:solidFill>
            </a:endParaRPr>
          </a:p>
          <a:p>
            <a:pPr marL="228600" lvl="0" indent="-698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/>
          </a:p>
          <a:p>
            <a:pPr marL="228600" lvl="0" indent="-698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/>
          </a:p>
        </p:txBody>
      </p:sp>
      <p:grpSp>
        <p:nvGrpSpPr>
          <p:cNvPr id="422" name="Google Shape;422;p22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423" name="Google Shape;423;p22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424" name="Google Shape;424;p22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427" name="Google Shape;427;p22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429" name="Google Shape;429;p22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431" name="Google Shape;431;p22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38" name="Google Shape;438;p23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439" name="Google Shape;439;p23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43" name="Google Shape;443;p23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45" name="Google Shape;445;p23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46" name="Google Shape;446;p23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49" name="Google Shape;449;p23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23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51" name="Google Shape;451;p23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52" name="Google Shape;452;p23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53" name="Google Shape;453;p23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54" name="Google Shape;454;p23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57" name="Google Shape;457;p23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59" name="Google Shape;459;p23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61" name="Google Shape;461;p23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62" name="Google Shape;462;p23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65" name="Google Shape;465;p23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2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Resize</a:t>
            </a:r>
            <a:endParaRPr sz="3200"/>
          </a:p>
        </p:txBody>
      </p:sp>
      <p:sp>
        <p:nvSpPr>
          <p:cNvPr id="467" name="Google Shape;467;p2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763192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(256, 256) and (512, 512)</a:t>
            </a:r>
            <a:endParaRPr sz="2000"/>
          </a:p>
        </p:txBody>
      </p:sp>
      <p:grpSp>
        <p:nvGrpSpPr>
          <p:cNvPr id="468" name="Google Shape;468;p23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469" name="Google Shape;469;p23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470" name="Google Shape;470;p23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473" name="Google Shape;473;p23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475" name="Google Shape;475;p23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477" name="Google Shape;477;p23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9" name="Google Shape;4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00" y="1181900"/>
            <a:ext cx="24384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875" y="31567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86" name="Google Shape;486;p24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487" name="Google Shape;487;p2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1" name="Google Shape;491;p24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3" name="Google Shape;493;p24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4" name="Google Shape;494;p24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7" name="Google Shape;497;p24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8" name="Google Shape;498;p2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99" name="Google Shape;499;p24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0" name="Google Shape;500;p24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1" name="Google Shape;501;p24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2" name="Google Shape;502;p24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5" name="Google Shape;505;p24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7" name="Google Shape;507;p24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9" name="Google Shape;509;p24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10" name="Google Shape;510;p24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13" name="Google Shape;513;p24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Zero Padding</a:t>
            </a:r>
            <a:endParaRPr sz="3200"/>
          </a:p>
        </p:txBody>
      </p:sp>
      <p:sp>
        <p:nvSpPr>
          <p:cNvPr id="515" name="Google Shape;515;p2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763192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Strategy 1:  Zero Pad and tile</a:t>
            </a:r>
            <a:endParaRPr sz="2000"/>
          </a:p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x=128 y=128 </a:t>
            </a:r>
            <a:endParaRPr sz="2000"/>
          </a:p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image size = (640,480)</a:t>
            </a:r>
            <a:endParaRPr sz="2000"/>
          </a:p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zero padding :    640 = 5x, 480 = 3.75y</a:t>
            </a:r>
            <a:endParaRPr sz="2000"/>
          </a:p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Tile</a:t>
            </a:r>
            <a:endParaRPr sz="2000"/>
          </a:p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/>
          </a:p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2000"/>
              <a:t>Strategy 2:   Simple zero padding into (640, 640)</a:t>
            </a:r>
            <a:endParaRPr sz="2000"/>
          </a:p>
        </p:txBody>
      </p:sp>
      <p:grpSp>
        <p:nvGrpSpPr>
          <p:cNvPr id="516" name="Google Shape;516;p24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7" name="Google Shape;517;p24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18" name="Google Shape;518;p24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21" name="Google Shape;521;p24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23" name="Google Shape;523;p24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25" name="Google Shape;525;p24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86" name="Google Shape;486;p24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487" name="Google Shape;487;p2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1" name="Google Shape;491;p24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3" name="Google Shape;493;p24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4" name="Google Shape;494;p24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497" name="Google Shape;497;p24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8" name="Google Shape;498;p2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499" name="Google Shape;499;p24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0" name="Google Shape;500;p24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1" name="Google Shape;501;p24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2" name="Google Shape;502;p24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5" name="Google Shape;505;p24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7" name="Google Shape;507;p24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09" name="Google Shape;509;p24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10" name="Google Shape;510;p24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13" name="Google Shape;513;p24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2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 dirty="0"/>
              <a:t>Tailor and Stitch</a:t>
            </a:r>
            <a:endParaRPr sz="3200" dirty="0"/>
          </a:p>
        </p:txBody>
      </p:sp>
      <p:grpSp>
        <p:nvGrpSpPr>
          <p:cNvPr id="516" name="Google Shape;516;p24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517" name="Google Shape;517;p24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18" name="Google Shape;518;p24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21" name="Google Shape;521;p24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23" name="Google Shape;523;p24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</p:sp>
        <p:sp>
          <p:nvSpPr>
            <p:cNvPr id="525" name="Google Shape;525;p24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A6E43A0-849A-46FF-99FA-00BBD089C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163512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32" name="Google Shape;532;p25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533" name="Google Shape;533;p25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37" name="Google Shape;537;p25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39" name="Google Shape;539;p25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0" name="Google Shape;540;p25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3" name="Google Shape;543;p25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4" name="Google Shape;544;p2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45" name="Google Shape;545;p25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6" name="Google Shape;546;p25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7" name="Google Shape;547;p25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8" name="Google Shape;548;p25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1" name="Google Shape;551;p25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3" name="Google Shape;553;p25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5" name="Google Shape;555;p25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6" name="Google Shape;556;p25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9" name="Google Shape;559;p25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/>
              <a:t>Optical Flow</a:t>
            </a:r>
            <a:endParaRPr sz="3200"/>
          </a:p>
        </p:txBody>
      </p:sp>
      <p:sp>
        <p:nvSpPr>
          <p:cNvPr id="561" name="Google Shape;561;p2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7632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69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/>
          </a:p>
        </p:txBody>
      </p:sp>
      <p:grpSp>
        <p:nvGrpSpPr>
          <p:cNvPr id="562" name="Google Shape;562;p25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563" name="Google Shape;563;p25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64" name="Google Shape;564;p25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67" name="Google Shape;567;p25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69" name="Google Shape;569;p25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71" name="Google Shape;571;p25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3" name="Google Shape;5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0" y="1860375"/>
            <a:ext cx="5598626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425" y="1908200"/>
            <a:ext cx="5777174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32" name="Google Shape;532;p25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533" name="Google Shape;533;p25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37" name="Google Shape;537;p25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39" name="Google Shape;539;p25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0" name="Google Shape;540;p25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3" name="Google Shape;543;p25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4" name="Google Shape;544;p2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20000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45" name="Google Shape;545;p25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6" name="Google Shape;546;p25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7" name="Google Shape;547;p25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48" name="Google Shape;548;p25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1" name="Google Shape;551;p25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3" name="Google Shape;553;p25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5" name="Google Shape;555;p25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6" name="Google Shape;556;p25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</p:sp>
        <p:sp>
          <p:nvSpPr>
            <p:cNvPr id="559" name="Google Shape;559;p25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2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7632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</a:pPr>
            <a:r>
              <a:rPr lang="en-US" sz="3200" dirty="0"/>
              <a:t>Optical Flow Video</a:t>
            </a:r>
            <a:endParaRPr sz="3200" dirty="0"/>
          </a:p>
        </p:txBody>
      </p:sp>
      <p:grpSp>
        <p:nvGrpSpPr>
          <p:cNvPr id="562" name="Google Shape;562;p25"/>
          <p:cNvGrpSpPr/>
          <p:nvPr/>
        </p:nvGrpSpPr>
        <p:grpSpPr>
          <a:xfrm>
            <a:off x="11364912" y="0"/>
            <a:ext cx="674688" cy="6848475"/>
            <a:chOff x="11364912" y="0"/>
            <a:chExt cx="674688" cy="6848475"/>
          </a:xfrm>
        </p:grpSpPr>
        <p:sp>
          <p:nvSpPr>
            <p:cNvPr id="563" name="Google Shape;563;p25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64" name="Google Shape;564;p25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67" name="Google Shape;567;p25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69" name="Google Shape;569;p25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</p:sp>
        <p:sp>
          <p:nvSpPr>
            <p:cNvPr id="571" name="Google Shape;571;p25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11939587" y="6596063"/>
              <a:ext cx="23700" cy="252300"/>
            </a:xfrm>
            <a:prstGeom prst="rect">
              <a:avLst/>
            </a:prstGeom>
            <a:solidFill>
              <a:schemeClr val="lt1">
                <a:alpha val="149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frame2 3_6_2019 2_38_44 PM">
            <a:hlinkClick r:id="" action="ppaction://media"/>
            <a:extLst>
              <a:ext uri="{FF2B5EF4-FFF2-40B4-BE49-F238E27FC236}">
                <a16:creationId xmlns:a16="http://schemas.microsoft.com/office/drawing/2014/main" id="{F652A7BB-C0C5-4B71-9494-D0190F294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6212" y="0"/>
            <a:ext cx="345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149</Words>
  <Application>Microsoft Office PowerPoint</Application>
  <PresentationFormat>Widescreen</PresentationFormat>
  <Paragraphs>39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Questrial</vt:lpstr>
      <vt:lpstr>Arial</vt:lpstr>
      <vt:lpstr>Circuit</vt:lpstr>
      <vt:lpstr>DATA SCIENCE PRACTICUM PROJECT 2 TEAM CRAGG</vt:lpstr>
      <vt:lpstr>Type of problem</vt:lpstr>
      <vt:lpstr>Dice loss</vt:lpstr>
      <vt:lpstr>PRE-PPROCESSING</vt:lpstr>
      <vt:lpstr>Resize</vt:lpstr>
      <vt:lpstr>Zero Padding</vt:lpstr>
      <vt:lpstr>Tailor and Stitch</vt:lpstr>
      <vt:lpstr>Optical Flow</vt:lpstr>
      <vt:lpstr>Optical Flow Video</vt:lpstr>
      <vt:lpstr>Gray Scale variance</vt:lpstr>
      <vt:lpstr>FFT + variance</vt:lpstr>
      <vt:lpstr>Gray scale variance + Optical Flow averaging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PRACTICUM PROJECT 2 TEAM CRAGG</dc:title>
  <cp:lastModifiedBy>Sushanth Kathirvelu</cp:lastModifiedBy>
  <cp:revision>1</cp:revision>
  <dcterms:modified xsi:type="dcterms:W3CDTF">2019-03-06T20:33:41Z</dcterms:modified>
</cp:coreProperties>
</file>